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3"/>
  </p:notesMasterIdLst>
  <p:sldIdLst>
    <p:sldId id="361" r:id="rId5"/>
    <p:sldId id="257" r:id="rId6"/>
    <p:sldId id="262" r:id="rId7"/>
    <p:sldId id="271" r:id="rId8"/>
    <p:sldId id="364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  <p:embeddedFont>
      <p:font typeface="Ink Free" panose="03080402000500000000" pitchFamily="66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168980"/>
            <a:ext cx="6490178" cy="253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04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mongoose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0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otros…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21177530">
            <a:off x="6205924" y="1433514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multer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570;p162">
            <a:extLst>
              <a:ext uri="{FF2B5EF4-FFF2-40B4-BE49-F238E27FC236}">
                <a16:creationId xmlns:a16="http://schemas.microsoft.com/office/drawing/2014/main" id="{85194B7C-F8D0-82FB-24F6-AFB79256C1C4}"/>
              </a:ext>
            </a:extLst>
          </p:cNvPr>
          <p:cNvSpPr txBox="1"/>
          <p:nvPr/>
        </p:nvSpPr>
        <p:spPr>
          <a:xfrm rot="709178">
            <a:off x="6238113" y="3174082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routers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-468432" y="353846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mongoose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 rot="171302">
            <a:off x="-436569" y="116079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websockets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 rot="385487">
            <a:off x="3900740" y="3937781"/>
            <a:ext cx="318889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159</Words>
  <Application>Microsoft Office PowerPoint</Application>
  <PresentationFormat>Presentación en pantalla (16:9)</PresentationFormat>
  <Paragraphs>27</Paragraphs>
  <Slides>8</Slides>
  <Notes>8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DM Sans</vt:lpstr>
      <vt:lpstr>Ink Free</vt:lpstr>
      <vt:lpstr>Anton</vt:lpstr>
      <vt:lpstr>Helvetica Neue Light</vt:lpstr>
      <vt:lpstr>Arial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35</cp:revision>
  <dcterms:modified xsi:type="dcterms:W3CDTF">2024-04-29T11:47:08Z</dcterms:modified>
</cp:coreProperties>
</file>